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tint val="66000"/>
                <a:satMod val="160000"/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f65cf_6ffeee2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520" y="228600"/>
            <a:ext cx="2582947" cy="1981200"/>
          </a:xfrm>
          <a:prstGeom prst="rect">
            <a:avLst/>
          </a:prstGeom>
        </p:spPr>
      </p:pic>
      <p:pic>
        <p:nvPicPr>
          <p:cNvPr id="5" name="Рисунок 4" descr="veter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28600"/>
            <a:ext cx="2247900" cy="1921734"/>
          </a:xfrm>
          <a:prstGeom prst="rect">
            <a:avLst/>
          </a:prstGeom>
        </p:spPr>
      </p:pic>
      <p:pic>
        <p:nvPicPr>
          <p:cNvPr id="6" name="Рисунок 5" descr="вод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28600"/>
            <a:ext cx="2743200" cy="2057400"/>
          </a:xfrm>
          <a:prstGeom prst="rect">
            <a:avLst/>
          </a:prstGeom>
        </p:spPr>
      </p:pic>
      <p:pic>
        <p:nvPicPr>
          <p:cNvPr id="7" name="Рисунок 6" descr="гифки 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267200"/>
            <a:ext cx="2257425" cy="2111785"/>
          </a:xfrm>
          <a:prstGeom prst="rect">
            <a:avLst/>
          </a:prstGeom>
        </p:spPr>
      </p:pic>
      <p:pic>
        <p:nvPicPr>
          <p:cNvPr id="8" name="Рисунок 7" descr="0_b2f30_a8a7f179_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124200"/>
            <a:ext cx="1219200" cy="1219200"/>
          </a:xfrm>
          <a:prstGeom prst="rect">
            <a:avLst/>
          </a:prstGeom>
        </p:spPr>
      </p:pic>
      <p:pic>
        <p:nvPicPr>
          <p:cNvPr id="9" name="Рисунок 8" descr="0_ac353_925dd083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3048000"/>
            <a:ext cx="1704975" cy="1363980"/>
          </a:xfrm>
          <a:prstGeom prst="rect">
            <a:avLst/>
          </a:prstGeom>
        </p:spPr>
      </p:pic>
      <p:pic>
        <p:nvPicPr>
          <p:cNvPr id="10" name="Рисунок 9" descr="гифки 2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3962400"/>
            <a:ext cx="2286000" cy="2637693"/>
          </a:xfrm>
          <a:prstGeom prst="rect">
            <a:avLst/>
          </a:prstGeom>
        </p:spPr>
      </p:pic>
      <p:pic>
        <p:nvPicPr>
          <p:cNvPr id="11" name="Рисунок 10" descr="animashki-pticy-80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2667000"/>
            <a:ext cx="1809750" cy="1362075"/>
          </a:xfrm>
          <a:prstGeom prst="rect">
            <a:avLst/>
          </a:prstGeom>
        </p:spPr>
      </p:pic>
      <p:pic>
        <p:nvPicPr>
          <p:cNvPr id="12" name="Рисунок 11" descr="img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9000" y="4724400"/>
            <a:ext cx="24384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6224.jpg"/>
          <p:cNvPicPr>
            <a:picLocks noChangeAspect="1"/>
          </p:cNvPicPr>
          <p:nvPr/>
        </p:nvPicPr>
        <p:blipFill>
          <a:blip r:embed="rId2" cstate="print"/>
          <a:srcRect l="11143" r="19143" b="10259"/>
          <a:stretch>
            <a:fillRect/>
          </a:stretch>
        </p:blipFill>
        <p:spPr>
          <a:xfrm>
            <a:off x="6858000" y="152400"/>
            <a:ext cx="2085000" cy="198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last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69373"/>
            <a:ext cx="2133599" cy="206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.moned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362200"/>
            <a:ext cx="2133600" cy="199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irafra-Javanica-06.jpg"/>
          <p:cNvPicPr>
            <a:picLocks noChangeAspect="1"/>
          </p:cNvPicPr>
          <p:nvPr/>
        </p:nvPicPr>
        <p:blipFill>
          <a:blip r:embed="rId5" cstate="print"/>
          <a:srcRect l="10000" r="18000"/>
          <a:stretch>
            <a:fillRect/>
          </a:stretch>
        </p:blipFill>
        <p:spPr>
          <a:xfrm>
            <a:off x="4419600" y="152401"/>
            <a:ext cx="2133600" cy="204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lebed.jpg"/>
          <p:cNvPicPr>
            <a:picLocks noChangeAspect="1"/>
          </p:cNvPicPr>
          <p:nvPr/>
        </p:nvPicPr>
        <p:blipFill>
          <a:blip r:embed="rId6" cstate="print"/>
          <a:srcRect l="20588"/>
          <a:stretch>
            <a:fillRect/>
          </a:stretch>
        </p:blipFill>
        <p:spPr>
          <a:xfrm>
            <a:off x="4495800" y="4572000"/>
            <a:ext cx="2133174" cy="212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3226465-stony-surface.jpg"/>
          <p:cNvPicPr>
            <a:picLocks noChangeAspect="1"/>
          </p:cNvPicPr>
          <p:nvPr/>
        </p:nvPicPr>
        <p:blipFill>
          <a:blip r:embed="rId7" cstate="print"/>
          <a:srcRect r="36500"/>
          <a:stretch>
            <a:fillRect/>
          </a:stretch>
        </p:blipFill>
        <p:spPr>
          <a:xfrm>
            <a:off x="152400" y="152400"/>
            <a:ext cx="196458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ages (1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198119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nejivaya_priroda6-650x488.jpg"/>
          <p:cNvPicPr>
            <a:picLocks noChangeAspect="1"/>
          </p:cNvPicPr>
          <p:nvPr/>
        </p:nvPicPr>
        <p:blipFill>
          <a:blip r:embed="rId9" cstate="print"/>
          <a:srcRect l="26000" t="4508" r="3846" b="6967"/>
          <a:stretch>
            <a:fillRect/>
          </a:stretch>
        </p:blipFill>
        <p:spPr>
          <a:xfrm>
            <a:off x="1295400" y="2362200"/>
            <a:ext cx="21717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73758431_00042515.jpg"/>
          <p:cNvPicPr>
            <a:picLocks noChangeAspect="1"/>
          </p:cNvPicPr>
          <p:nvPr/>
        </p:nvPicPr>
        <p:blipFill>
          <a:blip r:embed="rId10" cstate="print"/>
          <a:srcRect l="19512" r="6191"/>
          <a:stretch>
            <a:fillRect/>
          </a:stretch>
        </p:blipFill>
        <p:spPr>
          <a:xfrm>
            <a:off x="2209800" y="152400"/>
            <a:ext cx="2057400" cy="202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чистый-воздух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4572000"/>
            <a:ext cx="1828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15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vC7ghuRs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Блок-система Windows</dc:creator>
  <cp:lastModifiedBy>Пользователь</cp:lastModifiedBy>
  <cp:revision>4</cp:revision>
  <dcterms:created xsi:type="dcterms:W3CDTF">2017-03-14T18:29:01Z</dcterms:created>
  <dcterms:modified xsi:type="dcterms:W3CDTF">2017-03-16T09:02:07Z</dcterms:modified>
</cp:coreProperties>
</file>